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18"/>
  </p:notesMasterIdLst>
  <p:handoutMasterIdLst>
    <p:handoutMasterId r:id="rId19"/>
  </p:handoutMasterIdLst>
  <p:sldIdLst>
    <p:sldId id="257" r:id="rId3"/>
    <p:sldId id="258" r:id="rId4"/>
    <p:sldId id="269" r:id="rId5"/>
    <p:sldId id="270" r:id="rId6"/>
    <p:sldId id="271" r:id="rId7"/>
    <p:sldId id="267" r:id="rId8"/>
    <p:sldId id="276" r:id="rId9"/>
    <p:sldId id="272" r:id="rId10"/>
    <p:sldId id="277" r:id="rId11"/>
    <p:sldId id="275" r:id="rId12"/>
    <p:sldId id="265" r:id="rId13"/>
    <p:sldId id="273" r:id="rId14"/>
    <p:sldId id="274" r:id="rId15"/>
    <p:sldId id="260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72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4522" autoAdjust="0"/>
  </p:normalViewPr>
  <p:slideViewPr>
    <p:cSldViewPr snapToGrid="0">
      <p:cViewPr varScale="1">
        <p:scale>
          <a:sx n="76" d="100"/>
          <a:sy n="76" d="100"/>
        </p:scale>
        <p:origin x="1854" y="84"/>
      </p:cViewPr>
      <p:guideLst>
        <p:guide orient="horz" pos="2160"/>
        <p:guide pos="2880"/>
        <p:guide pos="5472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11/13/2017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221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294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18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087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97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472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58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534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145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863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18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342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62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E708F12-96AD-4ED4-8132-A78F5E42C1F5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763A-68EC-4ECD-9620-D9FE9CDDD622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70CBBB-D1D1-4386-A5E9-07F3477B78F3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fld id="{C20F09E4-6EA4-4BF3-9FC8-FF40373B88E6}" type="datetime1">
              <a:rPr lang="en-US" smtClean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288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Instructor Name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Job Title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Library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0" y="1906073"/>
            <a:ext cx="9044189" cy="1762076"/>
          </a:xfrm>
        </p:spPr>
        <p:txBody>
          <a:bodyPr>
            <a:noAutofit/>
          </a:bodyPr>
          <a:lstStyle/>
          <a:p>
            <a:r>
              <a:rPr lang="en-US" sz="4800" dirty="0">
                <a:latin typeface="Segoe UI Semibold" panose="020B0702040204020203" pitchFamily="34" charset="0"/>
              </a:rPr>
              <a:t>Pinterest Basics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1748E3-0CAB-4281-A675-D94AD5BFDC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E267BA6-03A3-4432-9513-75477A68F18E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494792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Boards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845118"/>
            <a:ext cx="8572205" cy="419863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457200" y="2926080"/>
            <a:ext cx="1005840" cy="15341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4885" y="3693160"/>
            <a:ext cx="4815234" cy="198786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17" name="Straight Arrow Connector 16"/>
          <p:cNvCxnSpPr/>
          <p:nvPr/>
        </p:nvCxnSpPr>
        <p:spPr>
          <a:xfrm>
            <a:off x="1463040" y="3944433"/>
            <a:ext cx="721360" cy="3114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278880" y="5242560"/>
            <a:ext cx="660400" cy="355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4958" y="5374792"/>
            <a:ext cx="3302000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Boards can be public (default) or Secret (only seen by you and those you invite)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87600" y="4687094"/>
            <a:ext cx="1981200" cy="45386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77440" y="4223838"/>
            <a:ext cx="4605282" cy="3645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14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9560"/>
            <a:ext cx="8229600" cy="1788947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tx2"/>
              </a:buClr>
            </a:pP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pPr marL="61722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494792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Following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71588" y="1752984"/>
            <a:ext cx="7722741" cy="1771082"/>
            <a:chOff x="710628" y="2715904"/>
            <a:chExt cx="7722741" cy="177108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628" y="2715904"/>
              <a:ext cx="7722741" cy="177108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7101839" y="2806275"/>
              <a:ext cx="740327" cy="57069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03352" y="3717490"/>
            <a:ext cx="4504926" cy="1249680"/>
            <a:chOff x="3943968" y="1282055"/>
            <a:chExt cx="4504926" cy="12496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/>
            <a:srcRect t="2157" b="44286"/>
            <a:stretch/>
          </p:blipFill>
          <p:spPr>
            <a:xfrm>
              <a:off x="3943968" y="1282055"/>
              <a:ext cx="4504926" cy="124968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0" name="Rectangle 9"/>
            <p:cNvSpPr/>
            <p:nvPr/>
          </p:nvSpPr>
          <p:spPr>
            <a:xfrm>
              <a:off x="7686325" y="1282055"/>
              <a:ext cx="634715" cy="28967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940041" y="2752948"/>
            <a:ext cx="2445515" cy="3324718"/>
            <a:chOff x="3579365" y="2951769"/>
            <a:chExt cx="2445515" cy="332471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79365" y="2951769"/>
              <a:ext cx="2445515" cy="332471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9" name="Rectangle 8"/>
            <p:cNvSpPr/>
            <p:nvPr/>
          </p:nvSpPr>
          <p:spPr>
            <a:xfrm>
              <a:off x="3579365" y="5805977"/>
              <a:ext cx="2445515" cy="391624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57200" y="5160594"/>
            <a:ext cx="525272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The more you follow, the more pins you’ll see. Follow another user, individual boards, or interests</a:t>
            </a:r>
          </a:p>
        </p:txBody>
      </p:sp>
    </p:spTree>
    <p:extLst>
      <p:ext uri="{BB962C8B-B14F-4D97-AF65-F5344CB8AC3E}">
        <p14:creationId xmlns:p14="http://schemas.microsoft.com/office/powerpoint/2010/main" val="305034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492760"/>
            <a:ext cx="8524569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Pinning Etiquette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199" y="1559560"/>
            <a:ext cx="4653281" cy="49530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When adding a new pin, always pin from the original source</a:t>
            </a:r>
          </a:p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Check links prior to saving a pin, as some may be old or no longer available</a:t>
            </a:r>
          </a:p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Write a good description as text can link to searches</a:t>
            </a:r>
          </a:p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Personal pins can be risky – consider another site for personal photos</a:t>
            </a:r>
          </a:p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Don’t pin inappropriate or obscene images</a:t>
            </a:r>
            <a:endParaRPr lang="en-US" sz="2575" dirty="0">
              <a:solidFill>
                <a:prstClr val="black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438912" lvl="1" indent="-274320">
              <a:buClr>
                <a:srgbClr val="038549"/>
              </a:buClr>
            </a:pPr>
            <a:endParaRPr lang="en-US" sz="2688" dirty="0">
              <a:solidFill>
                <a:prstClr val="black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510" y="1920240"/>
            <a:ext cx="3220011" cy="3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74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830" y="2469294"/>
            <a:ext cx="5749970" cy="396335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492760"/>
            <a:ext cx="8524569" cy="1066800"/>
          </a:xfrm>
        </p:spPr>
        <p:txBody>
          <a:bodyPr>
            <a:normAutofit/>
          </a:bodyPr>
          <a:lstStyle/>
          <a:p>
            <a:r>
              <a:rPr lang="en-US" sz="4800" dirty="0"/>
              <a:t>General Settings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6549" y="4450971"/>
            <a:ext cx="3950811" cy="14083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horz">
            <a:normAutofit fontScale="85000" lnSpcReduction="10000"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rgbClr val="038549"/>
              </a:buClr>
            </a:pPr>
            <a:r>
              <a:rPr lang="en-US" sz="2575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Settings are categorized</a:t>
            </a:r>
          </a:p>
          <a:p>
            <a:pPr marL="274320" indent="-274320">
              <a:buClr>
                <a:srgbClr val="038549"/>
              </a:buClr>
            </a:pPr>
            <a:r>
              <a:rPr lang="en-US" sz="2575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Scroll down to access more</a:t>
            </a:r>
          </a:p>
          <a:p>
            <a:pPr marL="274320" indent="-274320">
              <a:buClr>
                <a:srgbClr val="038549"/>
              </a:buClr>
            </a:pPr>
            <a:r>
              <a:rPr lang="en-US" sz="2575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Click Save Settings to save any changes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4704" y="1709185"/>
            <a:ext cx="6713696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From your Profile page, click on the cog wheel to access settings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36830" y="2570894"/>
            <a:ext cx="974770" cy="12086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31760" y="6167120"/>
            <a:ext cx="782320" cy="2655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10630" y="2232973"/>
            <a:ext cx="1801972" cy="1127076"/>
            <a:chOff x="620156" y="2283772"/>
            <a:chExt cx="1801972" cy="112707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0156" y="2283772"/>
              <a:ext cx="1801972" cy="112707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Rectangle 5"/>
            <p:cNvSpPr/>
            <p:nvPr/>
          </p:nvSpPr>
          <p:spPr>
            <a:xfrm>
              <a:off x="721360" y="2284383"/>
              <a:ext cx="314960" cy="36982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57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360" y="1498600"/>
            <a:ext cx="4863607" cy="2063466"/>
          </a:xfrm>
        </p:spPr>
        <p:txBody>
          <a:bodyPr>
            <a:noAutofit/>
          </a:bodyPr>
          <a:lstStyle/>
          <a:p>
            <a:pPr marL="0" indent="0">
              <a:buClr>
                <a:schemeClr val="tx2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Account set-up requirements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Name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Email Address</a:t>
            </a:r>
          </a:p>
          <a:p>
            <a:pPr marL="274320" indent="-274320">
              <a:buClr>
                <a:schemeClr val="tx2"/>
              </a:buClr>
            </a:pPr>
            <a:r>
              <a:rPr lang="en-US" sz="2800" dirty="0">
                <a:solidFill>
                  <a:schemeClr val="tx1"/>
                </a:solidFill>
              </a:rPr>
              <a:t>Password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3360" y="431800"/>
            <a:ext cx="8224442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49" y="2168012"/>
            <a:ext cx="5491753" cy="398797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791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800600"/>
          </a:xfrm>
        </p:spPr>
        <p:txBody>
          <a:bodyPr>
            <a:normAutofit/>
          </a:bodyPr>
          <a:lstStyle/>
          <a:p>
            <a:pPr marL="45720" indent="0" algn="ctr">
              <a:buClr>
                <a:srgbClr val="934747"/>
              </a:buClr>
              <a:buNone/>
            </a:pPr>
            <a:endParaRPr lang="en-US" sz="4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4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  <a:t>THANK YOU FOR COMING!</a:t>
            </a: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724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cs typeface="Courier New" panose="02070309020205020404" pitchFamily="49" charset="0"/>
              </a:rPr>
              <a:t>Questions?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45218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743" y="1746676"/>
            <a:ext cx="8584277" cy="4834598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What is Pinterest?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Home Page (Feed)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Profile Page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How it Works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Pinning Etiquette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Basic Settings</a:t>
            </a:r>
          </a:p>
          <a:p>
            <a:pPr marL="274320" indent="-27432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Creating an Account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744" y="460420"/>
            <a:ext cx="5196625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Agenda</a:t>
            </a:r>
          </a:p>
        </p:txBody>
      </p:sp>
      <p:pic>
        <p:nvPicPr>
          <p:cNvPr id="1026" name="Picture 2" descr="http://www.authormedia.com/wp-content/uploads/2013/04/pinterest_badge_red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2" t="5035" r="7320" b="6507"/>
          <a:stretch/>
        </p:blipFill>
        <p:spPr bwMode="auto">
          <a:xfrm>
            <a:off x="5232400" y="1878223"/>
            <a:ext cx="2711863" cy="280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80" y="1774180"/>
            <a:ext cx="4470402" cy="1294090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Pin + Interesting = Pinterest!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380" y="460419"/>
            <a:ext cx="7540581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What is Pinterest?</a:t>
            </a:r>
          </a:p>
        </p:txBody>
      </p:sp>
      <p:pic>
        <p:nvPicPr>
          <p:cNvPr id="4" name="Picture 2" descr="http://st.houzz.com/simgs/fe41eb140d53570a_4-9868/traditional-bulletin-boar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4" r="11815" b="10630"/>
          <a:stretch/>
        </p:blipFill>
        <p:spPr bwMode="auto">
          <a:xfrm>
            <a:off x="4695782" y="1527219"/>
            <a:ext cx="3711262" cy="489613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03643" y="3490676"/>
            <a:ext cx="4188677" cy="293267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A free, web-based virtual bulletin board</a:t>
            </a:r>
          </a:p>
          <a:p>
            <a:pPr marL="274320" indent="-274320">
              <a:buClr>
                <a:srgbClr val="038549"/>
              </a:buClr>
            </a:pPr>
            <a:r>
              <a:rPr lang="en-US" sz="2800" dirty="0">
                <a:solidFill>
                  <a:prstClr val="black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Pins are links to other websites highlighting articles, recipes, products, videos, etc. </a:t>
            </a:r>
          </a:p>
          <a:p>
            <a:pPr marL="438912" lvl="1" indent="-274320">
              <a:buClr>
                <a:srgbClr val="038549"/>
              </a:buClr>
            </a:pPr>
            <a:endParaRPr lang="en-US" sz="2575" dirty="0">
              <a:solidFill>
                <a:prstClr val="black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438912" lvl="1" indent="-274320">
              <a:buClr>
                <a:srgbClr val="038549"/>
              </a:buClr>
            </a:pPr>
            <a:endParaRPr lang="en-US" sz="2688" dirty="0">
              <a:solidFill>
                <a:prstClr val="black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61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7541"/>
            <a:ext cx="6587544" cy="1066800"/>
          </a:xfrm>
        </p:spPr>
        <p:txBody>
          <a:bodyPr>
            <a:noAutofit/>
          </a:bodyPr>
          <a:lstStyle/>
          <a:p>
            <a:r>
              <a:rPr lang="en-US" sz="4800" dirty="0"/>
              <a:t>Your Homepage (Feed)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92384" y="1800472"/>
            <a:ext cx="8577564" cy="4277346"/>
            <a:chOff x="241584" y="1810632"/>
            <a:chExt cx="8577564" cy="427734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585" y="1810633"/>
              <a:ext cx="8577563" cy="427734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4" name="Rectangle 3"/>
            <p:cNvSpPr/>
            <p:nvPr/>
          </p:nvSpPr>
          <p:spPr>
            <a:xfrm>
              <a:off x="558800" y="1810633"/>
              <a:ext cx="7406640" cy="26200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41584" y="1810632"/>
              <a:ext cx="266415" cy="262007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8016241" y="1810633"/>
              <a:ext cx="802907" cy="26200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493760" y="5425440"/>
              <a:ext cx="325388" cy="662538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25591" y="5163621"/>
            <a:ext cx="6229210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The homepage is constantly updating with pins related to…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Pins from fellow pinners and boards you’ve followed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Interests you follow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Suggested pins from advertised boards/pinners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2560" y="2247796"/>
            <a:ext cx="89408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Home button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18186" y="1943286"/>
            <a:ext cx="132305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Search box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19520" y="2249448"/>
            <a:ext cx="2680253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-Categories</a:t>
            </a:r>
          </a:p>
          <a:p>
            <a:r>
              <a:rPr lang="en-US" dirty="0">
                <a:solidFill>
                  <a:prstClr val="black"/>
                </a:solidFill>
              </a:rPr>
              <a:t>-Profile,</a:t>
            </a:r>
          </a:p>
          <a:p>
            <a:r>
              <a:rPr lang="en-US" dirty="0">
                <a:solidFill>
                  <a:prstClr val="black"/>
                </a:solidFill>
              </a:rPr>
              <a:t>-Notifications/Messages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7085" y="4625883"/>
            <a:ext cx="1301475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Add a new pin &amp; Help</a:t>
            </a:r>
          </a:p>
        </p:txBody>
      </p:sp>
    </p:spTree>
    <p:extLst>
      <p:ext uri="{BB962C8B-B14F-4D97-AF65-F5344CB8AC3E}">
        <p14:creationId xmlns:p14="http://schemas.microsoft.com/office/powerpoint/2010/main" val="30461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39" y="1967038"/>
            <a:ext cx="8581721" cy="389528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7541"/>
            <a:ext cx="6587544" cy="1066800"/>
          </a:xfrm>
        </p:spPr>
        <p:txBody>
          <a:bodyPr>
            <a:noAutofit/>
          </a:bodyPr>
          <a:lstStyle/>
          <a:p>
            <a:r>
              <a:rPr lang="en-US" sz="4800" dirty="0"/>
              <a:t>Your Profile Page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2255520" y="2371188"/>
            <a:ext cx="1076961" cy="30422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55520" y="3651942"/>
            <a:ext cx="1341120" cy="3561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2320" y="4806603"/>
            <a:ext cx="143256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Your Boards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50972" y="3601420"/>
            <a:ext cx="268030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Toggle between sections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599" y="2422583"/>
            <a:ext cx="1457961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-Settings</a:t>
            </a:r>
          </a:p>
          <a:p>
            <a:r>
              <a:rPr lang="en-US" dirty="0">
                <a:solidFill>
                  <a:prstClr val="black"/>
                </a:solidFill>
              </a:rPr>
              <a:t>-Messaging</a:t>
            </a:r>
          </a:p>
          <a:p>
            <a:r>
              <a:rPr lang="en-US" dirty="0">
                <a:solidFill>
                  <a:prstClr val="black"/>
                </a:solidFill>
              </a:rPr>
              <a:t>-Log-out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0880" y="4104640"/>
            <a:ext cx="1910080" cy="147720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18000" y="2772249"/>
            <a:ext cx="1341120" cy="3118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7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605536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Searching for Pins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60336" y="1875787"/>
            <a:ext cx="8887411" cy="3364485"/>
            <a:chOff x="160336" y="1875787"/>
            <a:chExt cx="8887411" cy="3364485"/>
          </a:xfrm>
        </p:grpSpPr>
        <p:grpSp>
          <p:nvGrpSpPr>
            <p:cNvPr id="6" name="Group 5"/>
            <p:cNvGrpSpPr/>
            <p:nvPr/>
          </p:nvGrpSpPr>
          <p:grpSpPr>
            <a:xfrm>
              <a:off x="160336" y="1875787"/>
              <a:ext cx="8887411" cy="3364485"/>
              <a:chOff x="160336" y="1875787"/>
              <a:chExt cx="8887411" cy="3364485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336" y="1875787"/>
                <a:ext cx="8887411" cy="3364485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4"/>
              <a:srcRect l="2999" b="2151"/>
              <a:stretch/>
            </p:blipFill>
            <p:spPr>
              <a:xfrm>
                <a:off x="6189616" y="2250631"/>
                <a:ext cx="2858131" cy="2614795"/>
              </a:xfrm>
              <a:prstGeom prst="rect">
                <a:avLst/>
              </a:prstGeom>
            </p:spPr>
          </p:pic>
        </p:grpSp>
        <p:sp>
          <p:nvSpPr>
            <p:cNvPr id="5" name="Rectangle 4"/>
            <p:cNvSpPr/>
            <p:nvPr/>
          </p:nvSpPr>
          <p:spPr>
            <a:xfrm>
              <a:off x="6189615" y="2250631"/>
              <a:ext cx="2858131" cy="261479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199" y="1905673"/>
              <a:ext cx="7748337" cy="179281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57199" y="5233333"/>
            <a:ext cx="622921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Search for pins by entering keywords into the Search box or browsing categories from he drop-down box</a:t>
            </a:r>
          </a:p>
        </p:txBody>
      </p:sp>
    </p:spTree>
    <p:extLst>
      <p:ext uri="{BB962C8B-B14F-4D97-AF65-F5344CB8AC3E}">
        <p14:creationId xmlns:p14="http://schemas.microsoft.com/office/powerpoint/2010/main" val="206045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79" y="1646496"/>
            <a:ext cx="8636297" cy="41518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605536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Search Results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36160" y="2983776"/>
            <a:ext cx="3870960" cy="147732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Filter search results by clicking on</a:t>
            </a:r>
          </a:p>
          <a:p>
            <a:r>
              <a:rPr lang="en-US" dirty="0">
                <a:solidFill>
                  <a:prstClr val="black"/>
                </a:solidFill>
              </a:rPr>
              <a:t>-Your Pins</a:t>
            </a:r>
          </a:p>
          <a:p>
            <a:r>
              <a:rPr lang="en-US" dirty="0">
                <a:solidFill>
                  <a:prstClr val="black"/>
                </a:solidFill>
              </a:rPr>
              <a:t>-Buyable Pins</a:t>
            </a:r>
          </a:p>
          <a:p>
            <a:r>
              <a:rPr lang="en-US" dirty="0">
                <a:solidFill>
                  <a:prstClr val="black"/>
                </a:solidFill>
              </a:rPr>
              <a:t>-People</a:t>
            </a:r>
          </a:p>
          <a:p>
            <a:r>
              <a:rPr lang="en-US" dirty="0">
                <a:solidFill>
                  <a:prstClr val="black"/>
                </a:solidFill>
              </a:rPr>
              <a:t>-Boards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34640" y="2499360"/>
            <a:ext cx="3586480" cy="396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118100" y="1279863"/>
            <a:ext cx="278892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Narrow down the topic by using the suggestions</a:t>
            </a:r>
          </a:p>
        </p:txBody>
      </p:sp>
    </p:spTree>
    <p:extLst>
      <p:ext uri="{BB962C8B-B14F-4D97-AF65-F5344CB8AC3E}">
        <p14:creationId xmlns:p14="http://schemas.microsoft.com/office/powerpoint/2010/main" val="13822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684" y="1559560"/>
            <a:ext cx="4428504" cy="51111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735584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Pins</a:t>
            </a:r>
          </a:p>
        </p:txBody>
      </p:sp>
      <p:sp>
        <p:nvSpPr>
          <p:cNvPr id="8" name="Rectangle 7"/>
          <p:cNvSpPr/>
          <p:nvPr/>
        </p:nvSpPr>
        <p:spPr>
          <a:xfrm>
            <a:off x="5842000" y="1579881"/>
            <a:ext cx="730264" cy="3858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97760" y="1579881"/>
            <a:ext cx="2042159" cy="3606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6693" y="3984134"/>
            <a:ext cx="2955305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Click on the image or the Make it button to access the link in a new tab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37612" y="2093418"/>
            <a:ext cx="2114536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Save the Pin to one of your boards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354" y="2118589"/>
            <a:ext cx="2712720" cy="147732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You can do one or more of the following…</a:t>
            </a:r>
          </a:p>
          <a:p>
            <a:r>
              <a:rPr lang="en-US" dirty="0">
                <a:solidFill>
                  <a:prstClr val="black"/>
                </a:solidFill>
              </a:rPr>
              <a:t>-Like it</a:t>
            </a:r>
          </a:p>
          <a:p>
            <a:r>
              <a:rPr lang="en-US" dirty="0">
                <a:solidFill>
                  <a:prstClr val="black"/>
                </a:solidFill>
              </a:rPr>
              <a:t>-Send it to a friend</a:t>
            </a:r>
          </a:p>
          <a:p>
            <a:r>
              <a:rPr lang="en-US" dirty="0">
                <a:solidFill>
                  <a:prstClr val="black"/>
                </a:solidFill>
              </a:rPr>
              <a:t>-Mark that you’ve tried it</a:t>
            </a:r>
          </a:p>
        </p:txBody>
      </p:sp>
    </p:spTree>
    <p:extLst>
      <p:ext uri="{BB962C8B-B14F-4D97-AF65-F5344CB8AC3E}">
        <p14:creationId xmlns:p14="http://schemas.microsoft.com/office/powerpoint/2010/main" val="295569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48" y="1838960"/>
            <a:ext cx="8567802" cy="410925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2760"/>
            <a:ext cx="494792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Boards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49518" y="1559560"/>
            <a:ext cx="3098242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Boards allow you to grow an organized collection of pins</a:t>
            </a:r>
          </a:p>
        </p:txBody>
      </p:sp>
    </p:spTree>
    <p:extLst>
      <p:ext uri="{BB962C8B-B14F-4D97-AF65-F5344CB8AC3E}">
        <p14:creationId xmlns:p14="http://schemas.microsoft.com/office/powerpoint/2010/main" val="250527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- Pinterest Basics.potx" id="{6A88018E-B09C-4FDF-BA03-22BA4AFB2D5C}" vid="{59AFF205-3BF2-4289-84AF-AE3A9E5073BD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- Pinterest Basics</Template>
  <TotalTime>0</TotalTime>
  <Words>414</Words>
  <Application>Microsoft Office PowerPoint</Application>
  <PresentationFormat>On-screen Show (4:3)</PresentationFormat>
  <Paragraphs>94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 2</vt:lpstr>
      <vt:lpstr>Training presentation</vt:lpstr>
      <vt:lpstr>Pinterest Basics</vt:lpstr>
      <vt:lpstr>Agenda</vt:lpstr>
      <vt:lpstr>What is Pinterest?</vt:lpstr>
      <vt:lpstr>Your Homepage (Feed)</vt:lpstr>
      <vt:lpstr>Your Profile Page</vt:lpstr>
      <vt:lpstr>Searching for Pins</vt:lpstr>
      <vt:lpstr>Search Results</vt:lpstr>
      <vt:lpstr>Pins</vt:lpstr>
      <vt:lpstr>Boards</vt:lpstr>
      <vt:lpstr>Creating Boards</vt:lpstr>
      <vt:lpstr>Following</vt:lpstr>
      <vt:lpstr>Pinning Etiquette</vt:lpstr>
      <vt:lpstr>General Settings </vt:lpstr>
      <vt:lpstr>Creating an Account</vt:lpstr>
      <vt:lpstr>Questions?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2015-10-20T18:30:30Z</dcterms:created>
  <dcterms:modified xsi:type="dcterms:W3CDTF">2017-11-13T17:20:34Z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